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407" r:id="rId19"/>
    <p:sldId id="397" r:id="rId20"/>
    <p:sldId id="396" r:id="rId21"/>
    <p:sldId id="398" r:id="rId22"/>
    <p:sldId id="399" r:id="rId23"/>
    <p:sldId id="400" r:id="rId24"/>
    <p:sldId id="395" r:id="rId25"/>
    <p:sldId id="401" r:id="rId26"/>
    <p:sldId id="402" r:id="rId27"/>
    <p:sldId id="403" r:id="rId28"/>
    <p:sldId id="404" r:id="rId29"/>
    <p:sldId id="370" r:id="rId30"/>
    <p:sldId id="408" r:id="rId31"/>
    <p:sldId id="409" r:id="rId32"/>
    <p:sldId id="405" r:id="rId33"/>
    <p:sldId id="406" r:id="rId34"/>
    <p:sldId id="410" r:id="rId35"/>
    <p:sldId id="36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1204"/>
  </p:normalViewPr>
  <p:slideViewPr>
    <p:cSldViewPr snapToObjects="1">
      <p:cViewPr varScale="1">
        <p:scale>
          <a:sx n="97" d="100"/>
          <a:sy n="97" d="100"/>
        </p:scale>
        <p:origin x="20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  <a:blipFill>
                <a:blip r:embed="rId2"/>
                <a:stretch>
                  <a:fillRect l="-12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ModelEngineering</a:t>
            </a:r>
            <a:r>
              <a:rPr lang="en-US" sz="2400" dirty="0"/>
              <a:t>/advancing-biomedical-models/tree/master/Lectures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238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83857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83857" cy="692113"/>
              </a:xfrm>
              <a:prstGeom prst="rect">
                <a:avLst/>
              </a:prstGeom>
              <a:blipFill>
                <a:blip r:embed="rId6"/>
                <a:stretch>
                  <a:fillRect l="-3279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159448</TotalTime>
  <Words>1658</Words>
  <Application>Microsoft Macintosh PowerPoint</Application>
  <PresentationFormat>On-screen Show (4:3)</PresentationFormat>
  <Paragraphs>389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2570</cp:revision>
  <cp:lastPrinted>2018-09-27T21:17:03Z</cp:lastPrinted>
  <dcterms:created xsi:type="dcterms:W3CDTF">2008-11-04T22:35:39Z</dcterms:created>
  <dcterms:modified xsi:type="dcterms:W3CDTF">2018-09-28T22:03:00Z</dcterms:modified>
</cp:coreProperties>
</file>